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430" r:id="rId3"/>
    <p:sldId id="468" r:id="rId4"/>
    <p:sldId id="469" r:id="rId5"/>
    <p:sldId id="470" r:id="rId6"/>
    <p:sldId id="467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510A4-0AA6-4FE4-B451-8E75CEB6026E}" v="7" dt="2022-07-25T13:48:35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מהם טיפוסי נתונים או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</a:t>
            </a: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he-IL" sz="2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המידע בבסיס הנתונים מאורגן בטבלאות, והטבלאות מכילות מידע מטיפוסים שונים. המחשב לא יודע להבדיל בין שם למספר, לתאריך, כי בסופו של דבר הכל מתורגם ל- 0/1.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אנחנו צריכים להגדיר מבנים סטנדרטיים שהמחשב ידע להבדיל בין מחזורת, מספר ותאריך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אלה הם טיפוסים הבסיסיים ביותר שמאפיינים את המידע המאוחסן.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ישנן כמה משפחות עיקריות של טיפוסי נתונים.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350" y="3082430"/>
            <a:ext cx="5148352" cy="20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יצירת מוסד נונים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ליצור בסיס נתונים חדש, נבצע פעולות הבאות: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נפתח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SQL Server Management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נלחץ כפתור ימני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נבחר באופציה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Database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ניתן שם ונלחץ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03" y="2438731"/>
            <a:ext cx="3368645" cy="3368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E223-81AC-E602-CDEE-F6A9B053382B}"/>
              </a:ext>
            </a:extLst>
          </p:cNvPr>
          <p:cNvCxnSpPr>
            <a:cxnSpLocks/>
          </p:cNvCxnSpPr>
          <p:nvPr/>
        </p:nvCxnSpPr>
        <p:spPr>
          <a:xfrm flipH="1" flipV="1">
            <a:off x="2931207" y="4025069"/>
            <a:ext cx="5870961" cy="1196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יצירת טבלה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ליצור טבלה חדשה, נבצע פעולות הבאות: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נפתח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SQL Server Management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נפתח (עם ה "+") את בסיס הנתונים שלנו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נלחץ כפתור ימני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נבחר באופציה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-&gt; Table…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נתחיל להגדיר שדות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3896" y="2651087"/>
            <a:ext cx="3734621" cy="27479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E223-81AC-E602-CDEE-F6A9B053382B}"/>
              </a:ext>
            </a:extLst>
          </p:cNvPr>
          <p:cNvCxnSpPr>
            <a:cxnSpLocks/>
          </p:cNvCxnSpPr>
          <p:nvPr/>
        </p:nvCxnSpPr>
        <p:spPr>
          <a:xfrm flipH="1" flipV="1">
            <a:off x="3896882" y="4315626"/>
            <a:ext cx="4905286" cy="33328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3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יצירת שדות בטבלה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של השדה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להגדיר סוג של השדה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האם שדה יכול להיות ריק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Null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ללחוץ כפתור ימני על שורה שכוללת מפתח ראשי ולבחור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Primary Key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לשמור את הטבלה בשם הרצוי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27BBA-A38A-8178-23B1-DC4C571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4215" y="2961002"/>
            <a:ext cx="3734621" cy="935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F7AC4-D43E-4504-C4E1-D9DF3B5C0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329" y="4658618"/>
            <a:ext cx="1762125" cy="6000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BB175D-ECA9-EFB7-79DE-9E2409B9F0C9}"/>
              </a:ext>
            </a:extLst>
          </p:cNvPr>
          <p:cNvCxnSpPr>
            <a:cxnSpLocks/>
          </p:cNvCxnSpPr>
          <p:nvPr/>
        </p:nvCxnSpPr>
        <p:spPr>
          <a:xfrm flipH="1">
            <a:off x="2444097" y="2700471"/>
            <a:ext cx="7091185" cy="5234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FB79B3-8589-CCB2-D7FB-33AD8EF272AE}"/>
              </a:ext>
            </a:extLst>
          </p:cNvPr>
          <p:cNvCxnSpPr>
            <a:cxnSpLocks/>
          </p:cNvCxnSpPr>
          <p:nvPr/>
        </p:nvCxnSpPr>
        <p:spPr>
          <a:xfrm flipH="1">
            <a:off x="3349951" y="3198369"/>
            <a:ext cx="6007694" cy="6204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39D956-2D3A-AE1B-2A78-D1E63C96FE4F}"/>
              </a:ext>
            </a:extLst>
          </p:cNvPr>
          <p:cNvCxnSpPr>
            <a:cxnSpLocks/>
          </p:cNvCxnSpPr>
          <p:nvPr/>
        </p:nvCxnSpPr>
        <p:spPr>
          <a:xfrm flipH="1">
            <a:off x="4495088" y="3659631"/>
            <a:ext cx="3212415" cy="755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9E223-81AC-E602-CDEE-F6A9B053382B}"/>
              </a:ext>
            </a:extLst>
          </p:cNvPr>
          <p:cNvCxnSpPr>
            <a:cxnSpLocks/>
          </p:cNvCxnSpPr>
          <p:nvPr/>
        </p:nvCxnSpPr>
        <p:spPr>
          <a:xfrm flipH="1">
            <a:off x="3572142" y="4319786"/>
            <a:ext cx="2642860" cy="8390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8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85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בחנות מקוונת נמכרים מוצרים רבים. כל מוצר מוגדר על ידי שם, מק"ט, מחיר, קטגוריה וספק צרו טבלה במסד נתונים יחסי המייצגת מוצרים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מי מבין השדות שהגדרתם מתאים להיות מפתח ראשי?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הגדירו מפתח ראשי לטבלת המוצרים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קבעו אילוצים על השדות - אילו שדות חייבים למלא?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האם הגיוני לשים אילוץ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UNIQUE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על שדה מחיר? על שדה ספק? נמקו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מלאו את הפרטים של 5 מוצרים שונים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הגדירו טבלת ערים עם העמודות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ID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(מספר מטיפוס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INTEGER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, מפתח ראשי),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city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(טקסט באורך 25 תווים) ו-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country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(מספר מטיפוס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INTEGER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2B2B2B"/>
              </a:solidFill>
              <a:latin typeface="Arimo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הגדירו טבלת ארצות עם השדות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ID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(מספר מטיפוס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INTEGER 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, מפתח ראשי) ו- </a:t>
            </a:r>
            <a:r>
              <a:rPr lang="en-US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Country</a:t>
            </a:r>
            <a:r>
              <a:rPr lang="he-IL" dirty="0">
                <a:solidFill>
                  <a:srgbClr val="2B2B2B"/>
                </a:solidFill>
                <a:latin typeface="Arimo"/>
                <a:cs typeface="Arial" panose="020B0604020202020204" pitchFamily="34" charset="0"/>
              </a:rPr>
              <a:t> (טקסט באורך 25 תווים)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865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2763</TotalTime>
  <Words>332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Arimo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בסיסי נתונים SQL</vt:lpstr>
      <vt:lpstr>בסיסי נתונים SQL</vt:lpstr>
      <vt:lpstr>בסיסי נתונים SQL</vt:lpstr>
      <vt:lpstr>בסיסי נתונים SQL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20</cp:revision>
  <dcterms:created xsi:type="dcterms:W3CDTF">2022-03-07T11:44:47Z</dcterms:created>
  <dcterms:modified xsi:type="dcterms:W3CDTF">2023-03-08T15:58:43Z</dcterms:modified>
</cp:coreProperties>
</file>